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71" r:id="rId12"/>
    <p:sldId id="268" r:id="rId13"/>
    <p:sldId id="273" r:id="rId14"/>
    <p:sldId id="269" r:id="rId15"/>
    <p:sldId id="274" r:id="rId16"/>
    <p:sldId id="272" r:id="rId17"/>
    <p:sldId id="263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1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23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8057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06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06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4657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00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742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750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6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905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092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699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941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70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77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002D5-F5DC-45E1-A56F-0601367540B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C37C6C-03BA-4F74-84D5-4A287323E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27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-asiakirja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Urjalan seurakunnan </a:t>
            </a:r>
            <a:r>
              <a:rPr lang="fi-FI" dirty="0" smtClean="0"/>
              <a:t>kesärippikoulu </a:t>
            </a:r>
            <a:r>
              <a:rPr lang="fi-FI" dirty="0" smtClean="0"/>
              <a:t>2019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0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 päivän ohjelmasta</a:t>
            </a:r>
            <a:endParaRPr lang="fi-FI" dirty="0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942679"/>
              </p:ext>
            </p:extLst>
          </p:nvPr>
        </p:nvGraphicFramePr>
        <p:xfrm>
          <a:off x="2592924" y="1358900"/>
          <a:ext cx="3135313" cy="549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Asiakirja" r:id="rId3" imgW="2702115" imgH="4745047" progId="Word.Document.12">
                  <p:embed/>
                </p:oleObj>
              </mc:Choice>
              <mc:Fallback>
                <p:oleObj name="Asiakirja" r:id="rId3" imgW="2702115" imgH="47450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2924" y="1358900"/>
                        <a:ext cx="3135313" cy="549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51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Ruokailu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Viisi ruokailua päivässä</a:t>
            </a:r>
          </a:p>
          <a:p>
            <a:pPr lvl="1"/>
            <a:r>
              <a:rPr lang="fi-FI" sz="2000" dirty="0" smtClean="0"/>
              <a:t>Aamupala, lounas, päiväkahvi, päivällinen, iltapala</a:t>
            </a:r>
          </a:p>
          <a:p>
            <a:r>
              <a:rPr lang="fi-FI" sz="2400" dirty="0" smtClean="0"/>
              <a:t>Mukaan saa tuoda omia eväitä, karkkia yms. kohtuudella</a:t>
            </a:r>
          </a:p>
          <a:p>
            <a:pPr lvl="1"/>
            <a:r>
              <a:rPr lang="fi-FI" sz="2000" dirty="0" smtClean="0"/>
              <a:t>Rantalahdessa myös henkilökunnan pitämä kioski</a:t>
            </a:r>
          </a:p>
          <a:p>
            <a:r>
              <a:rPr lang="fi-FI" sz="2400" dirty="0" smtClean="0"/>
              <a:t>Ruokavaliotiedot ilmoitettu Rantalahteen</a:t>
            </a:r>
          </a:p>
          <a:p>
            <a:pPr lvl="1"/>
            <a:r>
              <a:rPr lang="fi-FI" sz="2000" dirty="0" smtClean="0"/>
              <a:t>Jos jotain puutteita tiedoissa, ilmoittakaa mahdollisimman nopeasti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94519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Säännöt ja turvallisuus 1/2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Seurakunnan toiminnassa noudatamme Suomen lakia</a:t>
            </a:r>
          </a:p>
          <a:p>
            <a:r>
              <a:rPr lang="fi-FI" sz="2800" dirty="0" smtClean="0"/>
              <a:t>Leirille lähtevä sitoutuu noudattamaan ohjaajien antamia sääntöjä ja ohjeita</a:t>
            </a:r>
          </a:p>
          <a:p>
            <a:pPr lvl="1"/>
            <a:r>
              <a:rPr lang="fi-FI" sz="2400" dirty="0" smtClean="0"/>
              <a:t>Säännöt takaavat turvallisuuden ja yhdessäolon</a:t>
            </a:r>
          </a:p>
          <a:p>
            <a:pPr lvl="1"/>
            <a:r>
              <a:rPr lang="fi-FI" sz="2400" dirty="0" smtClean="0"/>
              <a:t>Rantalahdella lisäksi omat ohjeet, joita noudatettava</a:t>
            </a:r>
          </a:p>
          <a:p>
            <a:pPr lvl="1"/>
            <a:r>
              <a:rPr lang="fi-FI" sz="2400" dirty="0" smtClean="0"/>
              <a:t>Leirin aikana tapahtuvista vierailuista ilmoitettava etukäteen</a:t>
            </a:r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79407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Säännöt ja turvallisuus 2/2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400" dirty="0"/>
              <a:t>Ohjeita tai sääntöjä rikkova voidaan poistaa leiriltä</a:t>
            </a:r>
          </a:p>
          <a:p>
            <a:pPr lvl="1"/>
            <a:r>
              <a:rPr lang="fi-FI" sz="2000" dirty="0"/>
              <a:t>Kiusaaminen tai muu epäasiallinen käytös ehdottoman tuomittavaa</a:t>
            </a:r>
          </a:p>
          <a:p>
            <a:pPr lvl="1"/>
            <a:r>
              <a:rPr lang="fi-FI" sz="2000" dirty="0"/>
              <a:t>Poistuminen huoltajien vastuulla</a:t>
            </a:r>
          </a:p>
          <a:p>
            <a:pPr lvl="1"/>
            <a:r>
              <a:rPr lang="fi-FI" sz="2000" dirty="0"/>
              <a:t> Rippikoulun käyminen vaihtoehtoisella tavalla</a:t>
            </a:r>
          </a:p>
          <a:p>
            <a:r>
              <a:rPr lang="fi-FI" sz="2400" dirty="0"/>
              <a:t>Vastuu omasta itsestä ja omaisuudesta</a:t>
            </a:r>
          </a:p>
          <a:p>
            <a:pPr lvl="1"/>
            <a:r>
              <a:rPr lang="fi-FI" sz="2000" dirty="0"/>
              <a:t>Rippikoululaiset vakuutettu seurakunnan toimesta</a:t>
            </a:r>
          </a:p>
          <a:p>
            <a:pPr lvl="1"/>
            <a:r>
              <a:rPr lang="fi-FI" sz="2000" dirty="0"/>
              <a:t>Majoittuminen yhteisissä huoneissa </a:t>
            </a:r>
          </a:p>
          <a:p>
            <a:pPr lvl="2"/>
            <a:r>
              <a:rPr lang="fi-FI" sz="1800" dirty="0"/>
              <a:t>Toisten yksityisyyden kunnioittaminen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5719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Leirillä tarvittavat varusteet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400" dirty="0" smtClean="0"/>
              <a:t>Varusteluettelo mukaan</a:t>
            </a:r>
            <a:endParaRPr lang="fi-FI" sz="2400" dirty="0"/>
          </a:p>
          <a:p>
            <a:r>
              <a:rPr lang="fi-FI" sz="2400" dirty="0" smtClean="0"/>
              <a:t>Majoitus- ja hygieniatarvikkeet. </a:t>
            </a:r>
            <a:r>
              <a:rPr lang="fi-FI" sz="2400" dirty="0" err="1"/>
              <a:t>S</a:t>
            </a:r>
            <a:r>
              <a:rPr lang="fi-FI" sz="2400" dirty="0" err="1" smtClean="0"/>
              <a:t>isä</a:t>
            </a:r>
            <a:r>
              <a:rPr lang="fi-FI" sz="2400" dirty="0" smtClean="0"/>
              <a:t>- ja ulkovaatteet kenkineen sekä riittävä määrä vaihtovaatteita. Omat lääkkeet</a:t>
            </a:r>
          </a:p>
          <a:p>
            <a:r>
              <a:rPr lang="fi-FI" sz="2400" dirty="0" smtClean="0"/>
              <a:t>Leirille kielletyt asiat</a:t>
            </a:r>
          </a:p>
          <a:p>
            <a:pPr lvl="1"/>
            <a:r>
              <a:rPr lang="fi-FI" sz="2000" dirty="0" smtClean="0"/>
              <a:t>Yleisesti ottaen laittomat asiat: aseet, päihteet, tupakat ym.</a:t>
            </a:r>
          </a:p>
          <a:p>
            <a:pPr lvl="1"/>
            <a:r>
              <a:rPr lang="fi-FI" sz="2000" dirty="0" smtClean="0"/>
              <a:t>Kaiuttimet</a:t>
            </a:r>
          </a:p>
          <a:p>
            <a:r>
              <a:rPr lang="fi-FI" sz="2400" dirty="0" smtClean="0"/>
              <a:t>Rantalahdessa kioski</a:t>
            </a:r>
          </a:p>
          <a:p>
            <a:pPr lvl="1"/>
            <a:r>
              <a:rPr lang="fi-FI" sz="2000" dirty="0" smtClean="0"/>
              <a:t>Oman rahan käyttö kohtuudella</a:t>
            </a:r>
          </a:p>
          <a:p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13624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Rippikoulupassi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Passi oltava täytettynä, jotta voi tulla konfirmoiduksi</a:t>
            </a:r>
          </a:p>
          <a:p>
            <a:r>
              <a:rPr lang="fi-FI" sz="2800" dirty="0" smtClean="0"/>
              <a:t>Rippikoululainen on itse vastuussa passistaan ja sen täyttämisestä</a:t>
            </a:r>
          </a:p>
          <a:p>
            <a:pPr lvl="1"/>
            <a:r>
              <a:rPr lang="fi-FI" sz="2400" dirty="0" smtClean="0"/>
              <a:t>Ongelmatilanteissa yhteys Olavi Rissaseen tai kirkkoherranvirastoon </a:t>
            </a:r>
          </a:p>
          <a:p>
            <a:r>
              <a:rPr lang="fi-FI" sz="2800" dirty="0" smtClean="0"/>
              <a:t>Passi palautetaan konfirmaatioharjoituksessa (ajankohta sovitaan myöhemmin)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5280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Ulkoläksyt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Kymmenen käskyä, Isä meidän –rukous, uskontunnustus, Herran siunaus</a:t>
            </a:r>
          </a:p>
          <a:p>
            <a:pPr lvl="1"/>
            <a:r>
              <a:rPr lang="fi-FI" sz="2000" dirty="0" smtClean="0"/>
              <a:t>Kristittyjen tunnusmerkkejä kautta maailman</a:t>
            </a:r>
          </a:p>
          <a:p>
            <a:r>
              <a:rPr lang="fi-FI" sz="2400" dirty="0" smtClean="0"/>
              <a:t>Suoritetaan omalle isoselle leirin aikana</a:t>
            </a:r>
          </a:p>
          <a:p>
            <a:r>
              <a:rPr lang="fi-FI" sz="2400" dirty="0" smtClean="0"/>
              <a:t>Pakollinen osa rippikoulua</a:t>
            </a:r>
          </a:p>
          <a:p>
            <a:pPr lvl="1"/>
            <a:r>
              <a:rPr lang="fi-FI" sz="2000" dirty="0" smtClean="0"/>
              <a:t>Mahdollisuus vaihtoehtoisiin suoritustapoihin esim. oppimisvaikeuksien yhteydessä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38546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Konfirmaatio </a:t>
            </a:r>
            <a:r>
              <a:rPr lang="fi-FI" dirty="0" smtClean="0"/>
              <a:t>21.7.2019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000" dirty="0" smtClean="0"/>
              <a:t>Rippikoululaiset paikalle klo 8.45, konfirmaatiomessu alkaa klo 10.</a:t>
            </a:r>
          </a:p>
          <a:p>
            <a:r>
              <a:rPr lang="fi-FI" sz="2000" dirty="0" smtClean="0"/>
              <a:t>Erillinen konfirmaatioharjoitus kirkossa, aika sovitaan myöhemmin</a:t>
            </a:r>
          </a:p>
          <a:p>
            <a:r>
              <a:rPr lang="fi-FI" sz="2000" dirty="0" smtClean="0"/>
              <a:t>Konfirmaation kesto noin puolitoista tuntia</a:t>
            </a:r>
          </a:p>
          <a:p>
            <a:r>
              <a:rPr lang="fi-FI" sz="2000" dirty="0" smtClean="0"/>
              <a:t>Konfirmaatioharjoitus ennen konfirmaatiota</a:t>
            </a:r>
          </a:p>
          <a:p>
            <a:r>
              <a:rPr lang="fi-FI" sz="2000" dirty="0" smtClean="0"/>
              <a:t>Konfirmaatioon siunaamaan 1-3 kummia tai läheistä aikuista.</a:t>
            </a:r>
          </a:p>
          <a:p>
            <a:r>
              <a:rPr lang="fi-FI" sz="2000" dirty="0" smtClean="0"/>
              <a:t>Rippikoululaisilla albat päällä kirkossa</a:t>
            </a:r>
          </a:p>
          <a:p>
            <a:r>
              <a:rPr lang="fi-FI" sz="2000" dirty="0" smtClean="0"/>
              <a:t>Konfirmaatiossa mahdollisuus valokuvaukseen</a:t>
            </a:r>
          </a:p>
          <a:p>
            <a:pPr lvl="1"/>
            <a:r>
              <a:rPr lang="fi-FI" dirty="0" smtClean="0"/>
              <a:t>10 euroa ryhmäkuva</a:t>
            </a:r>
          </a:p>
          <a:p>
            <a:r>
              <a:rPr lang="fi-FI" sz="2000" dirty="0" smtClean="0"/>
              <a:t>Konfirmaation jälkeen rippikoulutodistusten jako -&gt; rippikoulu suoritettu</a:t>
            </a:r>
          </a:p>
          <a:p>
            <a:pPr lvl="1"/>
            <a:r>
              <a:rPr lang="fi-FI" sz="1800" dirty="0" smtClean="0"/>
              <a:t>Rippikoulun työntekijöitä ja isosia juhliin kutsuttaessa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3146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Kysymyksiä, kommentteja, huomioita?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1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Rippikoulun henkilökunta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Seurakunnan työntekijät opetusvastuussa rippileirillä</a:t>
            </a:r>
          </a:p>
          <a:p>
            <a:pPr lvl="1"/>
            <a:r>
              <a:rPr lang="fi-FI" sz="2800" dirty="0" smtClean="0"/>
              <a:t>Seurakuntapastori Olavi Rissanen (ohjelma- ja turvallisuusvastaava)</a:t>
            </a:r>
          </a:p>
          <a:p>
            <a:pPr lvl="1"/>
            <a:r>
              <a:rPr lang="fi-FI" sz="2800" dirty="0" smtClean="0"/>
              <a:t>Kanttori Katariina Vuorinen</a:t>
            </a:r>
          </a:p>
          <a:p>
            <a:pPr lvl="1"/>
            <a:r>
              <a:rPr lang="fi-FI" sz="2800" dirty="0" smtClean="0"/>
              <a:t>Kausiteologi </a:t>
            </a:r>
            <a:r>
              <a:rPr lang="fi-FI" sz="2800" dirty="0" smtClean="0"/>
              <a:t>Dani Lahtinen</a:t>
            </a:r>
            <a:endParaRPr lang="fi-FI" sz="2800" dirty="0" smtClean="0"/>
          </a:p>
          <a:p>
            <a:pPr lvl="1"/>
            <a:r>
              <a:rPr lang="fi-FI" sz="2800" dirty="0" smtClean="0"/>
              <a:t>Mukana myös isoset</a:t>
            </a:r>
          </a:p>
          <a:p>
            <a:pPr marL="457200" lvl="1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8859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Rippikoulun opetussuunnitelma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Uuden </a:t>
            </a:r>
            <a:r>
              <a:rPr lang="fi-FI" sz="2800" dirty="0" smtClean="0"/>
              <a:t>rippikoulusuunnitelman (RKS 2017) </a:t>
            </a:r>
            <a:r>
              <a:rPr lang="fi-FI" sz="2800" dirty="0"/>
              <a:t>tavoitteet rippikoululle</a:t>
            </a:r>
          </a:p>
          <a:p>
            <a:pPr lvl="1"/>
            <a:r>
              <a:rPr lang="fi-FI" sz="2800" dirty="0" smtClean="0"/>
              <a:t>Nuoren itsenäinen ajattelu</a:t>
            </a:r>
          </a:p>
          <a:p>
            <a:pPr lvl="1"/>
            <a:r>
              <a:rPr lang="fi-FI" sz="2800" dirty="0" smtClean="0"/>
              <a:t>Kesto lähtökohtaisesti 80 tuntia</a:t>
            </a:r>
          </a:p>
          <a:p>
            <a:pPr lvl="2"/>
            <a:r>
              <a:rPr lang="fi-FI" sz="2800" dirty="0" smtClean="0"/>
              <a:t>Ennakko- ja korvaavien tehtävien tekeminen</a:t>
            </a:r>
          </a:p>
          <a:p>
            <a:pPr lvl="2"/>
            <a:r>
              <a:rPr lang="fi-FI" sz="2800" dirty="0" smtClean="0"/>
              <a:t>Ulkoläksyt</a:t>
            </a:r>
          </a:p>
          <a:p>
            <a:pPr marL="800100" lvl="2" indent="0">
              <a:buNone/>
            </a:pPr>
            <a:endParaRPr lang="fi-FI" sz="2800" dirty="0" smtClean="0"/>
          </a:p>
        </p:txBody>
      </p:sp>
    </p:spTree>
    <p:extLst>
      <p:ext uri="{BB962C8B-B14F-4D97-AF65-F5344CB8AC3E}">
        <p14:creationId xmlns:p14="http://schemas.microsoft.com/office/powerpoint/2010/main" val="5905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462" y="0"/>
            <a:ext cx="7244970" cy="68580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0"/>
              </a:prstClr>
            </a:outerShdw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30556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Aikataulu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000" dirty="0" smtClean="0"/>
              <a:t>Leiri </a:t>
            </a:r>
            <a:r>
              <a:rPr lang="fi-FI" sz="2000" dirty="0" smtClean="0"/>
              <a:t>10.7.-15.7.2019</a:t>
            </a:r>
            <a:r>
              <a:rPr lang="fi-FI" sz="2000" dirty="0" smtClean="0"/>
              <a:t>, konfirmaatio </a:t>
            </a:r>
            <a:r>
              <a:rPr lang="fi-FI" sz="2000" dirty="0" smtClean="0"/>
              <a:t>21.7.2019</a:t>
            </a:r>
            <a:endParaRPr lang="fi-FI" sz="2000" dirty="0"/>
          </a:p>
          <a:p>
            <a:r>
              <a:rPr lang="fi-FI" sz="2000" dirty="0" smtClean="0"/>
              <a:t>Lähtö leirille </a:t>
            </a:r>
            <a:r>
              <a:rPr lang="fi-FI" sz="2000" dirty="0" smtClean="0"/>
              <a:t>keskiviikkona 10.7.2019 </a:t>
            </a:r>
            <a:r>
              <a:rPr lang="fi-FI" sz="2000" dirty="0" smtClean="0"/>
              <a:t>klo </a:t>
            </a:r>
            <a:r>
              <a:rPr lang="fi-FI" sz="2000" dirty="0"/>
              <a:t>9 </a:t>
            </a:r>
            <a:r>
              <a:rPr lang="fi-FI" sz="2000" dirty="0" smtClean="0"/>
              <a:t>Seurakuntatalon parkkipaikalta, </a:t>
            </a:r>
            <a:r>
              <a:rPr lang="fi-FI" sz="2000" dirty="0" err="1"/>
              <a:t>Urjalantie</a:t>
            </a:r>
            <a:r>
              <a:rPr lang="fi-FI" sz="2000" dirty="0"/>
              <a:t> 8, 31760 </a:t>
            </a:r>
            <a:r>
              <a:rPr lang="fi-FI" sz="2000" dirty="0" smtClean="0"/>
              <a:t>Urjala</a:t>
            </a:r>
            <a:r>
              <a:rPr lang="fi-FI" sz="2000" dirty="0" smtClean="0"/>
              <a:t>.</a:t>
            </a:r>
            <a:endParaRPr lang="fi-FI" sz="2000" dirty="0"/>
          </a:p>
          <a:p>
            <a:r>
              <a:rPr lang="fi-FI" sz="2000" dirty="0" smtClean="0"/>
              <a:t>Paluu Urjalaan </a:t>
            </a:r>
            <a:r>
              <a:rPr lang="fi-FI" sz="2000" dirty="0" smtClean="0"/>
              <a:t>maanantaina 15.7.2019 </a:t>
            </a:r>
            <a:r>
              <a:rPr lang="fi-FI" sz="2000" dirty="0" smtClean="0"/>
              <a:t>noin klo </a:t>
            </a:r>
            <a:r>
              <a:rPr lang="fi-FI" sz="2000" dirty="0" smtClean="0"/>
              <a:t>16 Urjalan kirkolle.</a:t>
            </a:r>
            <a:endParaRPr lang="fi-FI" sz="2000" dirty="0"/>
          </a:p>
          <a:p>
            <a:r>
              <a:rPr lang="fi-FI" sz="2000" dirty="0" smtClean="0"/>
              <a:t>Konfirmaatio </a:t>
            </a:r>
            <a:r>
              <a:rPr lang="fi-FI" sz="2000" dirty="0" smtClean="0"/>
              <a:t>21.7.2019 </a:t>
            </a:r>
            <a:r>
              <a:rPr lang="fi-FI" sz="2000" dirty="0" smtClean="0"/>
              <a:t>klo 10, rippikoululaiset paikalle klo 08.45.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8595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0" y="624110"/>
            <a:ext cx="12192000" cy="1280890"/>
          </a:xfrm>
        </p:spPr>
        <p:txBody>
          <a:bodyPr/>
          <a:lstStyle/>
          <a:p>
            <a:pPr algn="ctr"/>
            <a:r>
              <a:rPr lang="fi-FI" dirty="0" smtClean="0"/>
              <a:t>Rantalahti</a:t>
            </a:r>
            <a:endParaRPr lang="fi-FI" dirty="0"/>
          </a:p>
        </p:txBody>
      </p:sp>
      <p:pic>
        <p:nvPicPr>
          <p:cNvPr id="1026" name="Picture 2" descr="http://www.rantalahti.com/data/kuvat/cache/rantalahti_3152018_original.jpg-680x300-cropcen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958" y="1691088"/>
            <a:ext cx="10475572" cy="462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4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Rantalahden majoitustilat</a:t>
            </a:r>
            <a:endParaRPr lang="fi-FI" dirty="0"/>
          </a:p>
        </p:txBody>
      </p:sp>
      <p:pic>
        <p:nvPicPr>
          <p:cNvPr id="2050" name="Picture 2" descr="http://www.rantalahti.com/data/kuvat/cache/dsc_1671.jpg-900x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4" y="1264555"/>
            <a:ext cx="7457008" cy="497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1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Rantalahden rantasauna</a:t>
            </a:r>
            <a:endParaRPr lang="fi-FI" dirty="0"/>
          </a:p>
        </p:txBody>
      </p:sp>
      <p:pic>
        <p:nvPicPr>
          <p:cNvPr id="3074" name="Picture 2" descr="http://www.rantalahti.com/data/kuvat/cache/_k131637_1.jpg-900x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4" y="1264555"/>
            <a:ext cx="7112936" cy="472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9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Rantalahden yleiset tilat</a:t>
            </a:r>
            <a:endParaRPr lang="fi-FI" dirty="0"/>
          </a:p>
        </p:txBody>
      </p:sp>
      <p:pic>
        <p:nvPicPr>
          <p:cNvPr id="4100" name="Picture 4" descr="http://www.rantalahti.com/data/kuvat/cache/dsc_1865b_1.jpg-900x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9" y="1492595"/>
            <a:ext cx="8572500" cy="439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0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1383</TotalTime>
  <Words>366</Words>
  <Application>Microsoft Office PowerPoint</Application>
  <PresentationFormat>Laajakuva</PresentationFormat>
  <Paragraphs>76</Paragraphs>
  <Slides>18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Wingdings 3</vt:lpstr>
      <vt:lpstr>Kuiskaus</vt:lpstr>
      <vt:lpstr>Asiakirja</vt:lpstr>
      <vt:lpstr>Urjalan seurakunnan kesärippikoulu 2019</vt:lpstr>
      <vt:lpstr>Rippikoulun henkilökunta</vt:lpstr>
      <vt:lpstr>Rippikoulun opetussuunnitelma</vt:lpstr>
      <vt:lpstr>PowerPoint-esitys</vt:lpstr>
      <vt:lpstr>Aikataulu</vt:lpstr>
      <vt:lpstr>Rantalahti</vt:lpstr>
      <vt:lpstr>Rantalahden majoitustilat</vt:lpstr>
      <vt:lpstr>Rantalahden rantasauna</vt:lpstr>
      <vt:lpstr>Rantalahden yleiset tilat</vt:lpstr>
      <vt:lpstr>Esimerkki päivän ohjelmasta</vt:lpstr>
      <vt:lpstr>Ruokailu</vt:lpstr>
      <vt:lpstr>Säännöt ja turvallisuus 1/2</vt:lpstr>
      <vt:lpstr>Säännöt ja turvallisuus 2/2</vt:lpstr>
      <vt:lpstr>Leirillä tarvittavat varusteet</vt:lpstr>
      <vt:lpstr>Rippikoulupassi</vt:lpstr>
      <vt:lpstr>Ulkoläksyt</vt:lpstr>
      <vt:lpstr>Konfirmaatio 21.7.2019</vt:lpstr>
      <vt:lpstr>Kysymyksiä, kommentteja, huomioita?</vt:lpstr>
    </vt:vector>
  </TitlesOfParts>
  <Company>Lapin IT-alue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Keminmaan seurakunnan päivärippikoulu 2018</dc:title>
  <dc:creator>Rissanen Olavi</dc:creator>
  <cp:lastModifiedBy>Rissanen Olavi</cp:lastModifiedBy>
  <cp:revision>68</cp:revision>
  <dcterms:created xsi:type="dcterms:W3CDTF">2018-05-03T09:55:07Z</dcterms:created>
  <dcterms:modified xsi:type="dcterms:W3CDTF">2019-05-24T08:14:38Z</dcterms:modified>
</cp:coreProperties>
</file>